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8" r:id="rId2"/>
    <p:sldId id="432" r:id="rId3"/>
    <p:sldId id="349" r:id="rId4"/>
    <p:sldId id="433" r:id="rId5"/>
    <p:sldId id="434" r:id="rId6"/>
    <p:sldId id="435" r:id="rId7"/>
    <p:sldId id="436" r:id="rId8"/>
    <p:sldId id="437" r:id="rId9"/>
  </p:sldIdLst>
  <p:sldSz cx="9144000" cy="5143500" type="screen16x9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171450" algn="ctr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342900" algn="ctr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514350" algn="ctr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685800" algn="ctr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857250" algn="l" defTabSz="17145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1028700" algn="l" defTabSz="17145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1200150" algn="l" defTabSz="17145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1371600" algn="l" defTabSz="17145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76BF"/>
    <a:srgbClr val="960000"/>
    <a:srgbClr val="4496FA"/>
    <a:srgbClr val="2E88DA"/>
    <a:srgbClr val="2E2E2E"/>
    <a:srgbClr val="79848F"/>
    <a:srgbClr val="84BAFC"/>
    <a:srgbClr val="D2D2D2"/>
    <a:srgbClr val="C8C8C8"/>
    <a:srgbClr val="AAA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snapVertSplitter="1" vertBarState="minimized" horzBarState="maximized">
    <p:restoredLeft sz="34605" autoAdjust="0"/>
    <p:restoredTop sz="86375" autoAdjust="0"/>
  </p:normalViewPr>
  <p:slideViewPr>
    <p:cSldViewPr>
      <p:cViewPr varScale="1">
        <p:scale>
          <a:sx n="92" d="100"/>
          <a:sy n="92" d="100"/>
        </p:scale>
        <p:origin x="-1136" y="-7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232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20" d="100"/>
          <a:sy n="120" d="100"/>
        </p:scale>
        <p:origin x="389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11649D-7942-6D44-A605-D8AD3FFC4148}" type="datetimeFigureOut">
              <a:rPr lang="en-US" smtClean="0"/>
              <a:t>07-Jan-20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7A84F7-ED2F-6A49-BFA4-C158FEEE1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2620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5A59D-70F8-D247-82DD-BA5A6D366B3E}" type="datetimeFigureOut">
              <a:rPr lang="en-US" smtClean="0"/>
              <a:t>07-Jan-20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A35223-E47F-1946-8A6D-4B121950A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652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799631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2832" y="2062162"/>
            <a:ext cx="3190345" cy="77900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68A4A53C-267F-4597-8CDB-C332B807D3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1338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47788" y="2947987"/>
            <a:ext cx="1347788" cy="134778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AA1B513A-0324-4225-9A11-D385B54DB5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802671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smal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67543" y="2112160"/>
            <a:ext cx="5897880" cy="141518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56CB9AC1-FAE0-47EC-9D9D-9D839CB933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039021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ll Imag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895269" cy="51435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892438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Mocu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760158" y="627534"/>
            <a:ext cx="5620154" cy="2858787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9D066BEC-D051-406D-A104-EA16B33785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06518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810000" y="1824039"/>
            <a:ext cx="1199886" cy="67746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5382567" y="1824039"/>
            <a:ext cx="1199886" cy="67746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960158" y="1824039"/>
            <a:ext cx="1199886" cy="67746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E2F9C190-5752-4EBD-AFAE-CBF356EBEC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343444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up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30351" y="839449"/>
            <a:ext cx="2575906" cy="372678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3AD11A05-EC24-434B-9FE6-6185A5ECDF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664225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ple Img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644367" y="2000250"/>
            <a:ext cx="1651408" cy="16478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644367" y="661392"/>
            <a:ext cx="992386" cy="133776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1E08EB37-12A2-4073-B00B-1FA8CE8A8C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537541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Mocku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036513" y="699543"/>
            <a:ext cx="3855420" cy="260792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9F9338D-AACD-498F-AE24-824AF4CF6F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297893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ple Mockup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888760" y="1183034"/>
            <a:ext cx="5381469" cy="129127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5276538" y="1761343"/>
            <a:ext cx="2449186" cy="1851287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4C2B567B-FCB9-4A13-A818-600F52BEA8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782912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a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7">
            <a:extLst>
              <a:ext uri="{FF2B5EF4-FFF2-40B4-BE49-F238E27FC236}">
                <a16:creationId xmlns:a16="http://schemas.microsoft.com/office/drawing/2014/main" xmlns="" id="{2D95BA69-F294-489A-A5E3-9EB17BCBAA5E}"/>
              </a:ext>
            </a:extLst>
          </p:cNvPr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89804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29454930-4B41-4A0B-958B-2BF8FB9916A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428654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Mockup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335312" y="571804"/>
            <a:ext cx="3357796" cy="2763507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4883257F-E28D-4923-AC4F-1456B03586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122431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Couple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145770" y="1014413"/>
            <a:ext cx="1961535" cy="110669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434829" y="1689350"/>
            <a:ext cx="1335198" cy="112130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88DBAF59-F1C8-4FF2-8429-22BD955F3B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860591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g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4031" y="1645694"/>
            <a:ext cx="7166543" cy="171959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DC07F127-35EF-49AA-A384-505D7F49F31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024561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Img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859424" y="904875"/>
            <a:ext cx="1985554" cy="198073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BEAFABD3-E72E-4E2A-8DD5-854AAF97AC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444981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Small Middle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314700" y="1466850"/>
            <a:ext cx="1619250" cy="161531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F4EED913-3F85-438A-8464-B1B9E091BE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429649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462087" y="1843352"/>
            <a:ext cx="1443633" cy="25664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116364" y="1843352"/>
            <a:ext cx="1443633" cy="25664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783068" y="1843352"/>
            <a:ext cx="1443633" cy="25664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6437345" y="1843352"/>
            <a:ext cx="1443633" cy="25664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29940954-1370-4340-8AC9-D339733CFB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65223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137906" y="1870051"/>
            <a:ext cx="2185459" cy="123091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640831" y="1870051"/>
            <a:ext cx="2185459" cy="123091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324100" y="3252806"/>
            <a:ext cx="2185459" cy="123091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5822476" y="3252806"/>
            <a:ext cx="2185459" cy="123091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85EB8651-E37E-4C5D-B7A2-AC46FA5DB3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951605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167188" y="1390915"/>
            <a:ext cx="1700808" cy="30236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CC44A2F9-1A64-4884-BEC1-63A71C290C2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69755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cia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184201" y="2223492"/>
            <a:ext cx="5715389" cy="138598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CACE3B71-1E6F-41D0-8FCC-5ACDC75B94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268399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ward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08704" y="2048806"/>
            <a:ext cx="854984" cy="177756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521276" y="2241312"/>
            <a:ext cx="854984" cy="177756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6051345" y="2578196"/>
            <a:ext cx="854984" cy="177756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0E7C4069-854A-426D-9877-5BC3FCDC37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485056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2703380" y="4881348"/>
            <a:ext cx="3740828" cy="1942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tx1">
                    <a:alpha val="5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709859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ward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13483" y="1514475"/>
            <a:ext cx="7124178" cy="173355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30C6490D-8EE5-4EC5-B557-0BDEC84E99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467455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2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888878" y="1583829"/>
            <a:ext cx="2626598" cy="1975771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518902" y="1583829"/>
            <a:ext cx="2626598" cy="1975771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38F829F7-0387-4ED5-A13D-1C700E70B8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247643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BG &amp; Man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-7494" y="1839591"/>
            <a:ext cx="9151494" cy="217777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417756" y="472190"/>
            <a:ext cx="2306371" cy="354517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EA1E2D2B-AE16-4776-A9AB-ECCAB92878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971726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2730066" y="2259720"/>
            <a:ext cx="3678293" cy="206878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516ACFFB-B289-4F9C-8E3A-32C7F7C467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15329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ctor Group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2836279" y="2723525"/>
            <a:ext cx="2996789" cy="1687701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0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1641502" y="4243827"/>
            <a:ext cx="1860349" cy="890881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05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5753165" y="4146380"/>
            <a:ext cx="1376405" cy="100657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06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131041" y="4469441"/>
            <a:ext cx="595992" cy="6766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418417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535459" y="1721679"/>
            <a:ext cx="2792627" cy="267812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11D47A13-8033-4192-981D-469E56683B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19519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1" y="1369732"/>
            <a:ext cx="9147585" cy="347205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89E57289-8953-4BD2-B0A6-176A7D2BEC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30878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2896307" y="3413760"/>
            <a:ext cx="1218493" cy="12192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60DA55F8-FDEF-40DC-AAE4-59AFCE27EFA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088421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976687" y="1682795"/>
            <a:ext cx="1201948" cy="120264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B510AE7E-D171-482E-AE18-9B53381FFD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756868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830126" y="1855515"/>
            <a:ext cx="1377633" cy="137843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E9886FE4-2330-447B-834B-AFA713EE71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61528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with a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89804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8155" y="12206"/>
            <a:ext cx="9144000" cy="484405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936358C7-948C-4F7B-AD23-C2FBB2A9DD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231011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997007" y="2698795"/>
            <a:ext cx="1164274" cy="116494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53013367-BC3E-4B8D-B118-4A2F0A069DA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273879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2570813"/>
            <a:ext cx="9144000" cy="2271061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EB7CFC6B-BBBB-46A9-8312-3169CE022D0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747319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Mocku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1560" y="483518"/>
            <a:ext cx="5184576" cy="427199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BE818003-1D19-473B-AC2C-89E462D0185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110661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Mocku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27029" y="230019"/>
            <a:ext cx="4116911" cy="4926597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-14767" y="1688758"/>
            <a:ext cx="2255459" cy="168052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91E24CC6-E2CD-413A-B5D8-514CC55445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599722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Mockup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23320" y="1059582"/>
            <a:ext cx="3578626" cy="37749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5D4A2BFD-CCE3-49FE-A95B-949D6DAA25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081198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Mockup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-11231" y="2067694"/>
            <a:ext cx="9158817" cy="1706180"/>
          </a:xfrm>
          <a:prstGeom prst="rect">
            <a:avLst/>
          </a:prstGeom>
        </p:spPr>
        <p:txBody>
          <a:bodyPr/>
          <a:lstStyle>
            <a:lvl1pPr algn="l"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73544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772506" y="1059582"/>
            <a:ext cx="5591342" cy="37749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016829E8-D15B-43B2-AB84-FFB841EC33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433452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Mockup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73544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12160" y="627534"/>
            <a:ext cx="4104456" cy="420700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BCCB8134-952F-4993-B263-035B47A26B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8902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07456" y="872878"/>
            <a:ext cx="6098181" cy="3403847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7282674B-A6F4-4101-BDC4-CBC74A0CF2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02422"/>
      </p:ext>
    </p:extLst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702249" y="872878"/>
            <a:ext cx="4505325" cy="338658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1BD94755-E377-45BC-B3CF-67AAFA9152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576335"/>
      </p:ext>
    </p:extLst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3029" y="537264"/>
            <a:ext cx="2778838" cy="203739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23029" y="2580248"/>
            <a:ext cx="2778838" cy="203739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399180" y="537264"/>
            <a:ext cx="2778838" cy="203739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399180" y="2580248"/>
            <a:ext cx="2778838" cy="203739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175332" y="537264"/>
            <a:ext cx="2334354" cy="408416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F7CC98EF-3C59-421F-9D70-C0A81AC631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334471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7">
            <a:extLst>
              <a:ext uri="{FF2B5EF4-FFF2-40B4-BE49-F238E27FC236}">
                <a16:creationId xmlns:a16="http://schemas.microsoft.com/office/drawing/2014/main" xmlns="" id="{89FFF12E-E21A-487C-B780-AE337250E955}"/>
              </a:ext>
            </a:extLst>
          </p:cNvPr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89804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82464" y="2917032"/>
            <a:ext cx="2946400" cy="165735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5222258" y="3038475"/>
            <a:ext cx="962642" cy="96678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212858" y="3038475"/>
            <a:ext cx="962642" cy="96678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7204075" y="3038475"/>
            <a:ext cx="962642" cy="96678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D1F73E45-CAC4-48D1-AFA9-E3ED611D2D4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038320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 rot="20733342">
            <a:off x="2741290" y="2848244"/>
            <a:ext cx="1363640" cy="136561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4"/>
          </p:nvPr>
        </p:nvSpPr>
        <p:spPr>
          <a:xfrm rot="1224953">
            <a:off x="3906038" y="1725352"/>
            <a:ext cx="1365171" cy="1360494"/>
          </a:xfrm>
          <a:custGeom>
            <a:avLst/>
            <a:gdLst>
              <a:gd name="connsiteX0" fmla="*/ 0 w 1365171"/>
              <a:gd name="connsiteY0" fmla="*/ 0 h 1359755"/>
              <a:gd name="connsiteX1" fmla="*/ 1365171 w 1365171"/>
              <a:gd name="connsiteY1" fmla="*/ 0 h 1359755"/>
              <a:gd name="connsiteX2" fmla="*/ 1365171 w 1365171"/>
              <a:gd name="connsiteY2" fmla="*/ 1359755 h 1359755"/>
              <a:gd name="connsiteX3" fmla="*/ 0 w 1365171"/>
              <a:gd name="connsiteY3" fmla="*/ 1359755 h 1359755"/>
              <a:gd name="connsiteX4" fmla="*/ 0 w 1365171"/>
              <a:gd name="connsiteY4" fmla="*/ 0 h 1359755"/>
              <a:gd name="connsiteX0" fmla="*/ 0 w 1365171"/>
              <a:gd name="connsiteY0" fmla="*/ 0 h 1370217"/>
              <a:gd name="connsiteX1" fmla="*/ 1365171 w 1365171"/>
              <a:gd name="connsiteY1" fmla="*/ 0 h 1370217"/>
              <a:gd name="connsiteX2" fmla="*/ 1365171 w 1365171"/>
              <a:gd name="connsiteY2" fmla="*/ 1359755 h 1370217"/>
              <a:gd name="connsiteX3" fmla="*/ 528825 w 1365171"/>
              <a:gd name="connsiteY3" fmla="*/ 1370139 h 1370217"/>
              <a:gd name="connsiteX4" fmla="*/ 0 w 1365171"/>
              <a:gd name="connsiteY4" fmla="*/ 1359755 h 1370217"/>
              <a:gd name="connsiteX5" fmla="*/ 0 w 1365171"/>
              <a:gd name="connsiteY5" fmla="*/ 0 h 1370217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0 w 1365171"/>
              <a:gd name="connsiteY4" fmla="*/ 1359755 h 1365223"/>
              <a:gd name="connsiteX5" fmla="*/ 0 w 1365171"/>
              <a:gd name="connsiteY5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0 w 1365171"/>
              <a:gd name="connsiteY4" fmla="*/ 1359755 h 1365223"/>
              <a:gd name="connsiteX5" fmla="*/ 0 w 1365171"/>
              <a:gd name="connsiteY5" fmla="*/ 0 h 1365223"/>
              <a:gd name="connsiteX0" fmla="*/ 5469 w 1370640"/>
              <a:gd name="connsiteY0" fmla="*/ 0 h 1365223"/>
              <a:gd name="connsiteX1" fmla="*/ 1370640 w 1370640"/>
              <a:gd name="connsiteY1" fmla="*/ 0 h 1365223"/>
              <a:gd name="connsiteX2" fmla="*/ 1370640 w 1370640"/>
              <a:gd name="connsiteY2" fmla="*/ 1359755 h 1365223"/>
              <a:gd name="connsiteX3" fmla="*/ 513457 w 1370640"/>
              <a:gd name="connsiteY3" fmla="*/ 1365223 h 1365223"/>
              <a:gd name="connsiteX4" fmla="*/ 0 w 1370640"/>
              <a:gd name="connsiteY4" fmla="*/ 1038673 h 1365223"/>
              <a:gd name="connsiteX5" fmla="*/ 5469 w 1370640"/>
              <a:gd name="connsiteY5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745 w 1365171"/>
              <a:gd name="connsiteY4" fmla="*/ 1055367 h 1365223"/>
              <a:gd name="connsiteX5" fmla="*/ 0 w 1365171"/>
              <a:gd name="connsiteY5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745 w 1365171"/>
              <a:gd name="connsiteY4" fmla="*/ 1055367 h 1365223"/>
              <a:gd name="connsiteX5" fmla="*/ 0 w 1365171"/>
              <a:gd name="connsiteY5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33067 w 1365171"/>
              <a:gd name="connsiteY4" fmla="*/ 967039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33067 w 1365171"/>
              <a:gd name="connsiteY4" fmla="*/ 967039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03356 w 1365171"/>
              <a:gd name="connsiteY4" fmla="*/ 936676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03356 w 1365171"/>
              <a:gd name="connsiteY4" fmla="*/ 936676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03356 w 1365171"/>
              <a:gd name="connsiteY4" fmla="*/ 936676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03356 w 1365171"/>
              <a:gd name="connsiteY4" fmla="*/ 936676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03356 w 1365171"/>
              <a:gd name="connsiteY4" fmla="*/ 936676 h 1365223"/>
              <a:gd name="connsiteX5" fmla="*/ 274 w 1365171"/>
              <a:gd name="connsiteY5" fmla="*/ 1041736 h 1365223"/>
              <a:gd name="connsiteX6" fmla="*/ 0 w 1365171"/>
              <a:gd name="connsiteY6" fmla="*/ 0 h 1365223"/>
              <a:gd name="connsiteX0" fmla="*/ 0 w 1365171"/>
              <a:gd name="connsiteY0" fmla="*/ 0 h 1362775"/>
              <a:gd name="connsiteX1" fmla="*/ 1365171 w 1365171"/>
              <a:gd name="connsiteY1" fmla="*/ 0 h 1362775"/>
              <a:gd name="connsiteX2" fmla="*/ 1365171 w 1365171"/>
              <a:gd name="connsiteY2" fmla="*/ 1359755 h 1362775"/>
              <a:gd name="connsiteX3" fmla="*/ 539293 w 1365171"/>
              <a:gd name="connsiteY3" fmla="*/ 1362775 h 1362775"/>
              <a:gd name="connsiteX4" fmla="*/ 203356 w 1365171"/>
              <a:gd name="connsiteY4" fmla="*/ 936676 h 1362775"/>
              <a:gd name="connsiteX5" fmla="*/ 274 w 1365171"/>
              <a:gd name="connsiteY5" fmla="*/ 1041736 h 1362775"/>
              <a:gd name="connsiteX6" fmla="*/ 0 w 1365171"/>
              <a:gd name="connsiteY6" fmla="*/ 0 h 1362775"/>
              <a:gd name="connsiteX0" fmla="*/ 0 w 1365171"/>
              <a:gd name="connsiteY0" fmla="*/ 0 h 1360494"/>
              <a:gd name="connsiteX1" fmla="*/ 1365171 w 1365171"/>
              <a:gd name="connsiteY1" fmla="*/ 0 h 1360494"/>
              <a:gd name="connsiteX2" fmla="*/ 1365171 w 1365171"/>
              <a:gd name="connsiteY2" fmla="*/ 1359755 h 1360494"/>
              <a:gd name="connsiteX3" fmla="*/ 518117 w 1365171"/>
              <a:gd name="connsiteY3" fmla="*/ 1360494 h 1360494"/>
              <a:gd name="connsiteX4" fmla="*/ 203356 w 1365171"/>
              <a:gd name="connsiteY4" fmla="*/ 936676 h 1360494"/>
              <a:gd name="connsiteX5" fmla="*/ 274 w 1365171"/>
              <a:gd name="connsiteY5" fmla="*/ 1041736 h 1360494"/>
              <a:gd name="connsiteX6" fmla="*/ 0 w 1365171"/>
              <a:gd name="connsiteY6" fmla="*/ 0 h 1360494"/>
              <a:gd name="connsiteX0" fmla="*/ 0 w 1365171"/>
              <a:gd name="connsiteY0" fmla="*/ 0 h 1360494"/>
              <a:gd name="connsiteX1" fmla="*/ 1365171 w 1365171"/>
              <a:gd name="connsiteY1" fmla="*/ 0 h 1360494"/>
              <a:gd name="connsiteX2" fmla="*/ 1365171 w 1365171"/>
              <a:gd name="connsiteY2" fmla="*/ 1359755 h 1360494"/>
              <a:gd name="connsiteX3" fmla="*/ 518117 w 1365171"/>
              <a:gd name="connsiteY3" fmla="*/ 1360494 h 1360494"/>
              <a:gd name="connsiteX4" fmla="*/ 203356 w 1365171"/>
              <a:gd name="connsiteY4" fmla="*/ 936676 h 1360494"/>
              <a:gd name="connsiteX5" fmla="*/ 274 w 1365171"/>
              <a:gd name="connsiteY5" fmla="*/ 1041736 h 1360494"/>
              <a:gd name="connsiteX6" fmla="*/ 0 w 1365171"/>
              <a:gd name="connsiteY6" fmla="*/ 0 h 1360494"/>
              <a:gd name="connsiteX0" fmla="*/ 0 w 1365171"/>
              <a:gd name="connsiteY0" fmla="*/ 0 h 1360494"/>
              <a:gd name="connsiteX1" fmla="*/ 1365171 w 1365171"/>
              <a:gd name="connsiteY1" fmla="*/ 0 h 1360494"/>
              <a:gd name="connsiteX2" fmla="*/ 1365171 w 1365171"/>
              <a:gd name="connsiteY2" fmla="*/ 1359755 h 1360494"/>
              <a:gd name="connsiteX3" fmla="*/ 518117 w 1365171"/>
              <a:gd name="connsiteY3" fmla="*/ 1360494 h 1360494"/>
              <a:gd name="connsiteX4" fmla="*/ 192628 w 1365171"/>
              <a:gd name="connsiteY4" fmla="*/ 916955 h 1360494"/>
              <a:gd name="connsiteX5" fmla="*/ 274 w 1365171"/>
              <a:gd name="connsiteY5" fmla="*/ 1041736 h 1360494"/>
              <a:gd name="connsiteX6" fmla="*/ 0 w 1365171"/>
              <a:gd name="connsiteY6" fmla="*/ 0 h 1360494"/>
              <a:gd name="connsiteX0" fmla="*/ 0 w 1365171"/>
              <a:gd name="connsiteY0" fmla="*/ 0 h 1360494"/>
              <a:gd name="connsiteX1" fmla="*/ 1365171 w 1365171"/>
              <a:gd name="connsiteY1" fmla="*/ 0 h 1360494"/>
              <a:gd name="connsiteX2" fmla="*/ 1365171 w 1365171"/>
              <a:gd name="connsiteY2" fmla="*/ 1359755 h 1360494"/>
              <a:gd name="connsiteX3" fmla="*/ 518117 w 1365171"/>
              <a:gd name="connsiteY3" fmla="*/ 1360494 h 1360494"/>
              <a:gd name="connsiteX4" fmla="*/ 192628 w 1365171"/>
              <a:gd name="connsiteY4" fmla="*/ 916955 h 1360494"/>
              <a:gd name="connsiteX5" fmla="*/ 274 w 1365171"/>
              <a:gd name="connsiteY5" fmla="*/ 1041736 h 1360494"/>
              <a:gd name="connsiteX6" fmla="*/ 0 w 1365171"/>
              <a:gd name="connsiteY6" fmla="*/ 0 h 1360494"/>
              <a:gd name="connsiteX0" fmla="*/ 0 w 1365171"/>
              <a:gd name="connsiteY0" fmla="*/ 0 h 1360494"/>
              <a:gd name="connsiteX1" fmla="*/ 1365171 w 1365171"/>
              <a:gd name="connsiteY1" fmla="*/ 0 h 1360494"/>
              <a:gd name="connsiteX2" fmla="*/ 1365171 w 1365171"/>
              <a:gd name="connsiteY2" fmla="*/ 1359755 h 1360494"/>
              <a:gd name="connsiteX3" fmla="*/ 518117 w 1365171"/>
              <a:gd name="connsiteY3" fmla="*/ 1360494 h 1360494"/>
              <a:gd name="connsiteX4" fmla="*/ 192628 w 1365171"/>
              <a:gd name="connsiteY4" fmla="*/ 916955 h 1360494"/>
              <a:gd name="connsiteX5" fmla="*/ 274 w 1365171"/>
              <a:gd name="connsiteY5" fmla="*/ 1041736 h 1360494"/>
              <a:gd name="connsiteX6" fmla="*/ 0 w 1365171"/>
              <a:gd name="connsiteY6" fmla="*/ 0 h 1360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5171" h="1360494">
                <a:moveTo>
                  <a:pt x="0" y="0"/>
                </a:moveTo>
                <a:lnTo>
                  <a:pt x="1365171" y="0"/>
                </a:lnTo>
                <a:lnTo>
                  <a:pt x="1365171" y="1359755"/>
                </a:lnTo>
                <a:lnTo>
                  <a:pt x="518117" y="1360494"/>
                </a:lnTo>
                <a:cubicBezTo>
                  <a:pt x="301821" y="1058384"/>
                  <a:pt x="252916" y="977626"/>
                  <a:pt x="192628" y="916955"/>
                </a:cubicBezTo>
                <a:cubicBezTo>
                  <a:pt x="165319" y="918093"/>
                  <a:pt x="93864" y="967877"/>
                  <a:pt x="274" y="1041736"/>
                </a:cubicBezTo>
                <a:cubicBezTo>
                  <a:pt x="26" y="689947"/>
                  <a:pt x="248" y="351789"/>
                  <a:pt x="0" y="0"/>
                </a:cubicBezTo>
                <a:close/>
              </a:path>
            </a:pathLst>
          </a:cu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15"/>
          </p:nvPr>
        </p:nvSpPr>
        <p:spPr>
          <a:xfrm rot="20952885">
            <a:off x="2395018" y="943429"/>
            <a:ext cx="1363511" cy="1366206"/>
          </a:xfrm>
          <a:custGeom>
            <a:avLst/>
            <a:gdLst>
              <a:gd name="connsiteX0" fmla="*/ 0 w 1358514"/>
              <a:gd name="connsiteY0" fmla="*/ 0 h 1363740"/>
              <a:gd name="connsiteX1" fmla="*/ 1358514 w 1358514"/>
              <a:gd name="connsiteY1" fmla="*/ 0 h 1363740"/>
              <a:gd name="connsiteX2" fmla="*/ 1358514 w 1358514"/>
              <a:gd name="connsiteY2" fmla="*/ 1363740 h 1363740"/>
              <a:gd name="connsiteX3" fmla="*/ 0 w 1358514"/>
              <a:gd name="connsiteY3" fmla="*/ 1363740 h 1363740"/>
              <a:gd name="connsiteX4" fmla="*/ 0 w 1358514"/>
              <a:gd name="connsiteY4" fmla="*/ 0 h 1363740"/>
              <a:gd name="connsiteX0" fmla="*/ 0 w 1358514"/>
              <a:gd name="connsiteY0" fmla="*/ 0 h 1363740"/>
              <a:gd name="connsiteX1" fmla="*/ 1358514 w 1358514"/>
              <a:gd name="connsiteY1" fmla="*/ 0 h 1363740"/>
              <a:gd name="connsiteX2" fmla="*/ 1358514 w 1358514"/>
              <a:gd name="connsiteY2" fmla="*/ 1363740 h 1363740"/>
              <a:gd name="connsiteX3" fmla="*/ 1199144 w 1358514"/>
              <a:gd name="connsiteY3" fmla="*/ 1362684 h 1363740"/>
              <a:gd name="connsiteX4" fmla="*/ 0 w 1358514"/>
              <a:gd name="connsiteY4" fmla="*/ 1363740 h 1363740"/>
              <a:gd name="connsiteX5" fmla="*/ 0 w 1358514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3511"/>
              <a:gd name="connsiteY0" fmla="*/ 0 h 1363740"/>
              <a:gd name="connsiteX1" fmla="*/ 1358514 w 1363511"/>
              <a:gd name="connsiteY1" fmla="*/ 0 h 1363740"/>
              <a:gd name="connsiteX2" fmla="*/ 1363511 w 1363511"/>
              <a:gd name="connsiteY2" fmla="*/ 1094400 h 1363740"/>
              <a:gd name="connsiteX3" fmla="*/ 1199144 w 1363511"/>
              <a:gd name="connsiteY3" fmla="*/ 1362684 h 1363740"/>
              <a:gd name="connsiteX4" fmla="*/ 0 w 1363511"/>
              <a:gd name="connsiteY4" fmla="*/ 1363740 h 1363740"/>
              <a:gd name="connsiteX5" fmla="*/ 0 w 1363511"/>
              <a:gd name="connsiteY5" fmla="*/ 0 h 1363740"/>
              <a:gd name="connsiteX0" fmla="*/ 0 w 1363511"/>
              <a:gd name="connsiteY0" fmla="*/ 0 h 1366206"/>
              <a:gd name="connsiteX1" fmla="*/ 1358514 w 1363511"/>
              <a:gd name="connsiteY1" fmla="*/ 0 h 1366206"/>
              <a:gd name="connsiteX2" fmla="*/ 1363511 w 1363511"/>
              <a:gd name="connsiteY2" fmla="*/ 1094400 h 1366206"/>
              <a:gd name="connsiteX3" fmla="*/ 1198473 w 1363511"/>
              <a:gd name="connsiteY3" fmla="*/ 1366206 h 1366206"/>
              <a:gd name="connsiteX4" fmla="*/ 0 w 1363511"/>
              <a:gd name="connsiteY4" fmla="*/ 1363740 h 1366206"/>
              <a:gd name="connsiteX5" fmla="*/ 0 w 1363511"/>
              <a:gd name="connsiteY5" fmla="*/ 0 h 1366206"/>
              <a:gd name="connsiteX0" fmla="*/ 0 w 1363511"/>
              <a:gd name="connsiteY0" fmla="*/ 0 h 1366206"/>
              <a:gd name="connsiteX1" fmla="*/ 1358514 w 1363511"/>
              <a:gd name="connsiteY1" fmla="*/ 0 h 1366206"/>
              <a:gd name="connsiteX2" fmla="*/ 1363511 w 1363511"/>
              <a:gd name="connsiteY2" fmla="*/ 1094400 h 1366206"/>
              <a:gd name="connsiteX3" fmla="*/ 1198473 w 1363511"/>
              <a:gd name="connsiteY3" fmla="*/ 1366206 h 1366206"/>
              <a:gd name="connsiteX4" fmla="*/ 0 w 1363511"/>
              <a:gd name="connsiteY4" fmla="*/ 1363740 h 1366206"/>
              <a:gd name="connsiteX5" fmla="*/ 0 w 1363511"/>
              <a:gd name="connsiteY5" fmla="*/ 0 h 1366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63511" h="1366206">
                <a:moveTo>
                  <a:pt x="0" y="0"/>
                </a:moveTo>
                <a:lnTo>
                  <a:pt x="1358514" y="0"/>
                </a:lnTo>
                <a:cubicBezTo>
                  <a:pt x="1359509" y="368322"/>
                  <a:pt x="1362516" y="726078"/>
                  <a:pt x="1363511" y="1094400"/>
                </a:cubicBezTo>
                <a:cubicBezTo>
                  <a:pt x="1317230" y="1151086"/>
                  <a:pt x="1276460" y="1238901"/>
                  <a:pt x="1198473" y="1366206"/>
                </a:cubicBezTo>
                <a:lnTo>
                  <a:pt x="0" y="136374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16"/>
          </p:nvPr>
        </p:nvSpPr>
        <p:spPr>
          <a:xfrm rot="641361">
            <a:off x="1069013" y="1571946"/>
            <a:ext cx="1354280" cy="1367649"/>
          </a:xfrm>
          <a:custGeom>
            <a:avLst/>
            <a:gdLst>
              <a:gd name="connsiteX0" fmla="*/ 0 w 1354082"/>
              <a:gd name="connsiteY0" fmla="*/ 0 h 1362713"/>
              <a:gd name="connsiteX1" fmla="*/ 1354082 w 1354082"/>
              <a:gd name="connsiteY1" fmla="*/ 0 h 1362713"/>
              <a:gd name="connsiteX2" fmla="*/ 1354082 w 1354082"/>
              <a:gd name="connsiteY2" fmla="*/ 1362713 h 1362713"/>
              <a:gd name="connsiteX3" fmla="*/ 0 w 1354082"/>
              <a:gd name="connsiteY3" fmla="*/ 1362713 h 1362713"/>
              <a:gd name="connsiteX4" fmla="*/ 0 w 1354082"/>
              <a:gd name="connsiteY4" fmla="*/ 0 h 1362713"/>
              <a:gd name="connsiteX0" fmla="*/ 0 w 1354082"/>
              <a:gd name="connsiteY0" fmla="*/ 0 h 1362713"/>
              <a:gd name="connsiteX1" fmla="*/ 971109 w 1354082"/>
              <a:gd name="connsiteY1" fmla="*/ 145 h 1362713"/>
              <a:gd name="connsiteX2" fmla="*/ 1354082 w 1354082"/>
              <a:gd name="connsiteY2" fmla="*/ 0 h 1362713"/>
              <a:gd name="connsiteX3" fmla="*/ 1354082 w 1354082"/>
              <a:gd name="connsiteY3" fmla="*/ 1362713 h 1362713"/>
              <a:gd name="connsiteX4" fmla="*/ 0 w 1354082"/>
              <a:gd name="connsiteY4" fmla="*/ 1362713 h 1362713"/>
              <a:gd name="connsiteX5" fmla="*/ 0 w 1354082"/>
              <a:gd name="connsiteY5" fmla="*/ 0 h 1362713"/>
              <a:gd name="connsiteX0" fmla="*/ 0 w 1356793"/>
              <a:gd name="connsiteY0" fmla="*/ 0 h 1362713"/>
              <a:gd name="connsiteX1" fmla="*/ 971109 w 1356793"/>
              <a:gd name="connsiteY1" fmla="*/ 145 h 1362713"/>
              <a:gd name="connsiteX2" fmla="*/ 1356793 w 1356793"/>
              <a:gd name="connsiteY2" fmla="*/ 921257 h 1362713"/>
              <a:gd name="connsiteX3" fmla="*/ 1354082 w 1356793"/>
              <a:gd name="connsiteY3" fmla="*/ 1362713 h 1362713"/>
              <a:gd name="connsiteX4" fmla="*/ 0 w 1356793"/>
              <a:gd name="connsiteY4" fmla="*/ 1362713 h 1362713"/>
              <a:gd name="connsiteX5" fmla="*/ 0 w 1356793"/>
              <a:gd name="connsiteY5" fmla="*/ 0 h 1362713"/>
              <a:gd name="connsiteX0" fmla="*/ 0 w 1356793"/>
              <a:gd name="connsiteY0" fmla="*/ 4936 h 1367649"/>
              <a:gd name="connsiteX1" fmla="*/ 980228 w 1356793"/>
              <a:gd name="connsiteY1" fmla="*/ 0 h 1367649"/>
              <a:gd name="connsiteX2" fmla="*/ 1356793 w 1356793"/>
              <a:gd name="connsiteY2" fmla="*/ 926193 h 1367649"/>
              <a:gd name="connsiteX3" fmla="*/ 1354082 w 1356793"/>
              <a:gd name="connsiteY3" fmla="*/ 1367649 h 1367649"/>
              <a:gd name="connsiteX4" fmla="*/ 0 w 1356793"/>
              <a:gd name="connsiteY4" fmla="*/ 1367649 h 1367649"/>
              <a:gd name="connsiteX5" fmla="*/ 0 w 1356793"/>
              <a:gd name="connsiteY5" fmla="*/ 4936 h 1367649"/>
              <a:gd name="connsiteX0" fmla="*/ 0 w 1354280"/>
              <a:gd name="connsiteY0" fmla="*/ 4936 h 1367649"/>
              <a:gd name="connsiteX1" fmla="*/ 980228 w 1354280"/>
              <a:gd name="connsiteY1" fmla="*/ 0 h 1367649"/>
              <a:gd name="connsiteX2" fmla="*/ 1353367 w 1354280"/>
              <a:gd name="connsiteY2" fmla="*/ 943636 h 1367649"/>
              <a:gd name="connsiteX3" fmla="*/ 1354082 w 1354280"/>
              <a:gd name="connsiteY3" fmla="*/ 1367649 h 1367649"/>
              <a:gd name="connsiteX4" fmla="*/ 0 w 1354280"/>
              <a:gd name="connsiteY4" fmla="*/ 1367649 h 1367649"/>
              <a:gd name="connsiteX5" fmla="*/ 0 w 1354280"/>
              <a:gd name="connsiteY5" fmla="*/ 4936 h 1367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54280" h="1367649">
                <a:moveTo>
                  <a:pt x="0" y="4936"/>
                </a:moveTo>
                <a:lnTo>
                  <a:pt x="980228" y="0"/>
                </a:lnTo>
                <a:lnTo>
                  <a:pt x="1353367" y="943636"/>
                </a:lnTo>
                <a:cubicBezTo>
                  <a:pt x="1352463" y="1090788"/>
                  <a:pt x="1354986" y="1220497"/>
                  <a:pt x="1354082" y="1367649"/>
                </a:cubicBezTo>
                <a:lnTo>
                  <a:pt x="0" y="1367649"/>
                </a:lnTo>
                <a:lnTo>
                  <a:pt x="0" y="4936"/>
                </a:lnTo>
                <a:close/>
              </a:path>
            </a:pathLst>
          </a:cu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F0948CA0-8624-4F85-8E70-D616670FDF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633417"/>
      </p:ext>
    </p:extLst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88108" y="741682"/>
            <a:ext cx="3656476" cy="366542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498173" y="741682"/>
            <a:ext cx="4653321" cy="115457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498173" y="1948390"/>
            <a:ext cx="4653321" cy="115457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4498173" y="3155098"/>
            <a:ext cx="1250555" cy="125200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5817307" y="3155098"/>
            <a:ext cx="1250555" cy="125200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128946" y="3155098"/>
            <a:ext cx="2034104" cy="125200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9E49417B-0BAB-499A-AEFA-DD27B31046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344234"/>
      </p:ext>
    </p:extLst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53448" y="764380"/>
            <a:ext cx="1924664" cy="344785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959453" y="-14990"/>
            <a:ext cx="1650022" cy="29372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2959452" y="2998034"/>
            <a:ext cx="4910383" cy="121420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4683322" y="1371600"/>
            <a:ext cx="1552586" cy="155064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683322" y="-14990"/>
            <a:ext cx="1552586" cy="13183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309755" y="1371600"/>
            <a:ext cx="1552586" cy="155064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6F3126CC-6422-49D4-8CA5-FEC53C5068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170337"/>
      </p:ext>
    </p:extLst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048596" y="857846"/>
            <a:ext cx="6110394" cy="34242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43C56F2F-9E20-4344-BE70-385F2E0A85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33149"/>
      </p:ext>
    </p:extLst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ew Portfoli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11164" y="592111"/>
            <a:ext cx="3591013" cy="200868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356387" y="592111"/>
            <a:ext cx="2011663" cy="200868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419968" y="592111"/>
            <a:ext cx="2011663" cy="200868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711164" y="2653399"/>
            <a:ext cx="7718174" cy="191110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B552CAAE-9FD9-4EFE-BB8E-987FC85BED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486506"/>
      </p:ext>
    </p:extLst>
  </p:cSld>
  <p:clrMapOvr>
    <a:masterClrMapping/>
  </p:clrMapOvr>
  <p:transition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653384" y="606392"/>
            <a:ext cx="1913803" cy="19146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42082" y="2524569"/>
            <a:ext cx="1913803" cy="19146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482863" y="606392"/>
            <a:ext cx="1913803" cy="19146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4571561" y="2524569"/>
            <a:ext cx="1913803" cy="19146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E3F6B60E-93B4-4902-96D4-53B3FE392E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195511"/>
      </p:ext>
    </p:extLst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79993" y="598755"/>
            <a:ext cx="2506347" cy="250883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330688" y="598755"/>
            <a:ext cx="2506347" cy="250883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5881383" y="598755"/>
            <a:ext cx="2506347" cy="250883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80C440C2-169D-4348-8E5E-C03BFF122C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893141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0257" cy="219318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6258EAA9-1B71-454D-8ED4-3FF1A07AFB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64819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97744" y="1959769"/>
            <a:ext cx="1457325" cy="14573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902171" y="1959769"/>
            <a:ext cx="1457325" cy="14573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810620" y="1959769"/>
            <a:ext cx="1457325" cy="14573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6715047" y="1959769"/>
            <a:ext cx="1457325" cy="14573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460639CB-AEA2-444A-BFA1-F8845B70CD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67637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Si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5001" y="1945481"/>
            <a:ext cx="1662113" cy="166211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E7B321E9-FD97-4198-A1B7-2A8D0E5F16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372231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ll Imag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895269" cy="51435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7AE27AC7-B7F1-41AA-80F1-BBEE2D9687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935710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2703380" y="4881348"/>
            <a:ext cx="3740828" cy="1942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tx1">
                    <a:alpha val="5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3" r:id="rId2"/>
    <p:sldLayoutId id="2147483664" r:id="rId3"/>
    <p:sldLayoutId id="2147483665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10" r:id="rId47"/>
    <p:sldLayoutId id="2147483711" r:id="rId48"/>
    <p:sldLayoutId id="2147483712" r:id="rId49"/>
    <p:sldLayoutId id="2147483713" r:id="rId50"/>
    <p:sldLayoutId id="2147483714" r:id="rId51"/>
    <p:sldLayoutId id="2147483715" r:id="rId52"/>
    <p:sldLayoutId id="2147483716" r:id="rId53"/>
    <p:sldLayoutId id="2147483717" r:id="rId54"/>
    <p:sldLayoutId id="2147483718" r:id="rId55"/>
    <p:sldLayoutId id="2147483719" r:id="rId56"/>
  </p:sldLayoutIdLst>
  <p:transition/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17145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3429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51435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685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171450"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42900"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514350"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685800"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1pPr>
      <a:lvl2pPr marL="1714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3pPr>
      <a:lvl4pPr marL="5143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5pPr>
      <a:lvl6pPr marL="8572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6pPr>
      <a:lvl7pPr marL="10287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7pPr>
      <a:lvl8pPr marL="12001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8pPr>
      <a:lvl9pPr marL="13716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st.qodeinteractive.com/courses-home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cademist.qodeinteractive.com/courses-divided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cademist.qodeinteractive.com/courses-divided/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cademist.qodeinteractive.com/courses-home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xmlns="" id="{9E7132D6-B32D-47F0-AADF-08AEFD08828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</p:spPr>
      </p:pic>
      <p:sp>
        <p:nvSpPr>
          <p:cNvPr id="16386" name="Rectangle 2"/>
          <p:cNvSpPr>
            <a:spLocks/>
          </p:cNvSpPr>
          <p:nvPr/>
        </p:nvSpPr>
        <p:spPr bwMode="auto">
          <a:xfrm>
            <a:off x="1" y="2928937"/>
            <a:ext cx="9144000" cy="2214563"/>
          </a:xfrm>
          <a:prstGeom prst="rect">
            <a:avLst/>
          </a:prstGeom>
          <a:gradFill flip="none" rotWithShape="1">
            <a:gsLst>
              <a:gs pos="100000">
                <a:srgbClr val="2276BF">
                  <a:alpha val="89804"/>
                </a:srgbClr>
              </a:gs>
              <a:gs pos="0">
                <a:srgbClr val="114373">
                  <a:alpha val="90000"/>
                </a:srgbClr>
              </a:gs>
              <a:gs pos="65000">
                <a:schemeClr val="accent3">
                  <a:alpha val="85000"/>
                </a:schemeClr>
              </a:gs>
            </a:gsLst>
            <a:lin ang="19200000" scaled="0"/>
            <a:tileRect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16389" name="Rectangle 5"/>
          <p:cNvSpPr>
            <a:spLocks/>
          </p:cNvSpPr>
          <p:nvPr/>
        </p:nvSpPr>
        <p:spPr bwMode="auto">
          <a:xfrm>
            <a:off x="153227" y="3116560"/>
            <a:ext cx="8836027" cy="89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4500" dirty="0" smtClean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rPr>
              <a:t>Brief </a:t>
            </a:r>
            <a:r>
              <a:rPr lang="en-US" sz="4500" dirty="0" err="1" smtClean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rPr>
              <a:t>Trang</a:t>
            </a:r>
            <a:r>
              <a:rPr lang="en-US" sz="4500" dirty="0" smtClean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rPr>
              <a:t> Course Web Skill</a:t>
            </a:r>
            <a:endParaRPr lang="en-US" sz="4500" dirty="0">
              <a:solidFill>
                <a:schemeClr val="bg1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Bebas Neue" charset="0"/>
            </a:endParaRPr>
          </a:p>
          <a:p>
            <a:endParaRPr lang="en-US" sz="2000" dirty="0">
              <a:solidFill>
                <a:schemeClr val="bg1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Bebas Neue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EE108554-AA76-45DA-AE80-2436C17AB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375" y="168590"/>
            <a:ext cx="1998637" cy="136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233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Freeform 1"/>
          <p:cNvSpPr>
            <a:spLocks/>
          </p:cNvSpPr>
          <p:nvPr/>
        </p:nvSpPr>
        <p:spPr bwMode="auto">
          <a:xfrm flipH="1">
            <a:off x="251520" y="-17263"/>
            <a:ext cx="6048672" cy="4871146"/>
          </a:xfrm>
          <a:custGeom>
            <a:avLst/>
            <a:gdLst>
              <a:gd name="T0" fmla="*/ 4503 w 21600"/>
              <a:gd name="T1" fmla="*/ 0 h 21600"/>
              <a:gd name="T2" fmla="*/ 0 w 21600"/>
              <a:gd name="T3" fmla="*/ 0 h 21600"/>
              <a:gd name="T4" fmla="*/ 17092 w 21600"/>
              <a:gd name="T5" fmla="*/ 21600 h 21600"/>
              <a:gd name="T6" fmla="*/ 21600 w 21600"/>
              <a:gd name="T7" fmla="*/ 21600 h 21600"/>
              <a:gd name="T8" fmla="*/ 4503 w 21600"/>
              <a:gd name="T9" fmla="*/ 0 h 21600"/>
              <a:gd name="T10" fmla="*/ 4503 w 21600"/>
              <a:gd name="T11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4503" y="0"/>
                </a:moveTo>
                <a:lnTo>
                  <a:pt x="0" y="0"/>
                </a:lnTo>
                <a:lnTo>
                  <a:pt x="17092" y="21600"/>
                </a:lnTo>
                <a:lnTo>
                  <a:pt x="21600" y="21600"/>
                </a:lnTo>
                <a:lnTo>
                  <a:pt x="4503" y="0"/>
                </a:lnTo>
                <a:close/>
                <a:moveTo>
                  <a:pt x="4503" y="0"/>
                </a:moveTo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34831" name="Rectangle 15"/>
          <p:cNvSpPr>
            <a:spLocks/>
          </p:cNvSpPr>
          <p:nvPr/>
        </p:nvSpPr>
        <p:spPr bwMode="auto">
          <a:xfrm>
            <a:off x="4916239" y="1309688"/>
            <a:ext cx="3095625" cy="47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dirty="0" err="1" smtClean="0">
                <a:solidFill>
                  <a:schemeClr val="bg2"/>
                </a:solidFill>
                <a:latin typeface="Bebas Neue Book" charset="0"/>
                <a:ea typeface="Bebas Neue Book" charset="0"/>
                <a:cs typeface="Bebas Neue Book" charset="0"/>
                <a:sym typeface="Bebas Neue" charset="0"/>
              </a:rPr>
              <a:t>Mục</a:t>
            </a:r>
            <a:r>
              <a:rPr lang="en-US" sz="2800" dirty="0" smtClean="0">
                <a:solidFill>
                  <a:schemeClr val="bg2"/>
                </a:solidFill>
                <a:latin typeface="Bebas Neue Book" charset="0"/>
                <a:ea typeface="Bebas Neue Book" charset="0"/>
                <a:cs typeface="Bebas Neue Book" charset="0"/>
                <a:sym typeface="Bebas Neue" charset="0"/>
              </a:rPr>
              <a:t> </a:t>
            </a:r>
            <a:r>
              <a:rPr lang="en-US" sz="2800" dirty="0" err="1" smtClean="0">
                <a:solidFill>
                  <a:schemeClr val="bg2"/>
                </a:solidFill>
                <a:latin typeface="Bebas Neue Book" charset="0"/>
                <a:ea typeface="Bebas Neue Book" charset="0"/>
                <a:cs typeface="Bebas Neue Book" charset="0"/>
                <a:sym typeface="Bebas Neue" charset="0"/>
              </a:rPr>
              <a:t>lục</a:t>
            </a:r>
            <a:endParaRPr lang="en-US" sz="2800" dirty="0">
              <a:solidFill>
                <a:schemeClr val="bg2"/>
              </a:solidFill>
              <a:latin typeface="Bebas Neue Book" charset="0"/>
              <a:ea typeface="Bebas Neue Book" charset="0"/>
              <a:cs typeface="Bebas Neue Book" charset="0"/>
              <a:sym typeface="Bebas Neue" charset="0"/>
            </a:endParaRPr>
          </a:p>
        </p:txBody>
      </p:sp>
      <p:sp>
        <p:nvSpPr>
          <p:cNvPr id="34833" name="Line 17"/>
          <p:cNvSpPr>
            <a:spLocks noChangeShapeType="1"/>
          </p:cNvSpPr>
          <p:nvPr/>
        </p:nvSpPr>
        <p:spPr bwMode="auto">
          <a:xfrm>
            <a:off x="4575572" y="1781175"/>
            <a:ext cx="3096816" cy="0"/>
          </a:xfrm>
          <a:prstGeom prst="line">
            <a:avLst/>
          </a:prstGeom>
          <a:noFill/>
          <a:ln w="6350" cap="flat">
            <a:solidFill>
              <a:schemeClr val="tx1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34835" name="Rectangle 19"/>
          <p:cNvSpPr>
            <a:spLocks/>
          </p:cNvSpPr>
          <p:nvPr/>
        </p:nvSpPr>
        <p:spPr bwMode="auto">
          <a:xfrm>
            <a:off x="5202831" y="2185989"/>
            <a:ext cx="2509838" cy="209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1100" dirty="0" smtClean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  <a:sym typeface="Bebas Neue" charset="0"/>
              </a:rPr>
              <a:t>Header</a:t>
            </a:r>
            <a:endParaRPr lang="en-US" sz="1100" dirty="0">
              <a:solidFill>
                <a:schemeClr val="accent3"/>
              </a:solidFill>
              <a:latin typeface="Lato" charset="0"/>
              <a:ea typeface="Lato" charset="0"/>
              <a:cs typeface="Lato" charset="0"/>
              <a:sym typeface="Bebas Neue" charset="0"/>
            </a:endParaRPr>
          </a:p>
        </p:txBody>
      </p:sp>
      <p:grpSp>
        <p:nvGrpSpPr>
          <p:cNvPr id="34837" name="Group 21"/>
          <p:cNvGrpSpPr>
            <a:grpSpLocks/>
          </p:cNvGrpSpPr>
          <p:nvPr/>
        </p:nvGrpSpPr>
        <p:grpSpPr bwMode="auto">
          <a:xfrm>
            <a:off x="4581525" y="2063354"/>
            <a:ext cx="331589" cy="332184"/>
            <a:chOff x="0" y="0"/>
            <a:chExt cx="557" cy="557"/>
          </a:xfrm>
        </p:grpSpPr>
        <p:sp>
          <p:nvSpPr>
            <p:cNvPr id="34838" name="Oval 22"/>
            <p:cNvSpPr>
              <a:spLocks/>
            </p:cNvSpPr>
            <p:nvPr/>
          </p:nvSpPr>
          <p:spPr bwMode="auto">
            <a:xfrm>
              <a:off x="5" y="0"/>
              <a:ext cx="552" cy="55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200" b="1">
                <a:latin typeface="Lato" charset="0"/>
                <a:ea typeface="Lato" charset="0"/>
                <a:cs typeface="Lato" charset="0"/>
              </a:endParaRPr>
            </a:p>
          </p:txBody>
        </p:sp>
        <p:sp>
          <p:nvSpPr>
            <p:cNvPr id="34839" name="Rectangle 23"/>
            <p:cNvSpPr>
              <a:spLocks/>
            </p:cNvSpPr>
            <p:nvPr/>
          </p:nvSpPr>
          <p:spPr bwMode="auto">
            <a:xfrm>
              <a:off x="0" y="13"/>
              <a:ext cx="55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Lato" charset="0"/>
                  <a:ea typeface="Lato" charset="0"/>
                  <a:cs typeface="Lato" charset="0"/>
                  <a:sym typeface="Bebas Neue" charset="0"/>
                </a:rPr>
                <a:t>1</a:t>
              </a:r>
            </a:p>
          </p:txBody>
        </p:sp>
      </p:grpSp>
      <p:sp>
        <p:nvSpPr>
          <p:cNvPr id="34841" name="Rectangle 25"/>
          <p:cNvSpPr>
            <a:spLocks/>
          </p:cNvSpPr>
          <p:nvPr/>
        </p:nvSpPr>
        <p:spPr bwMode="auto">
          <a:xfrm>
            <a:off x="5209405" y="2821781"/>
            <a:ext cx="2509838" cy="209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1100" dirty="0" smtClean="0">
                <a:solidFill>
                  <a:schemeClr val="accent4"/>
                </a:solidFill>
                <a:latin typeface="Lato" charset="0"/>
                <a:ea typeface="Lato" charset="0"/>
                <a:cs typeface="Lato" charset="0"/>
                <a:sym typeface="Bebas Neue" charset="0"/>
              </a:rPr>
              <a:t>Body</a:t>
            </a:r>
            <a:endParaRPr lang="en-US" sz="1100" dirty="0">
              <a:solidFill>
                <a:schemeClr val="accent4"/>
              </a:solidFill>
              <a:latin typeface="Lato" charset="0"/>
              <a:ea typeface="Lato" charset="0"/>
              <a:cs typeface="Lato" charset="0"/>
              <a:sym typeface="Bebas Neue" charset="0"/>
            </a:endParaRPr>
          </a:p>
        </p:txBody>
      </p:sp>
      <p:grpSp>
        <p:nvGrpSpPr>
          <p:cNvPr id="34843" name="Group 27"/>
          <p:cNvGrpSpPr>
            <a:grpSpLocks/>
          </p:cNvGrpSpPr>
          <p:nvPr/>
        </p:nvGrpSpPr>
        <p:grpSpPr bwMode="auto">
          <a:xfrm>
            <a:off x="4581525" y="2708672"/>
            <a:ext cx="329208" cy="329803"/>
            <a:chOff x="0" y="0"/>
            <a:chExt cx="553" cy="553"/>
          </a:xfrm>
        </p:grpSpPr>
        <p:sp>
          <p:nvSpPr>
            <p:cNvPr id="34844" name="Oval 28"/>
            <p:cNvSpPr>
              <a:spLocks/>
            </p:cNvSpPr>
            <p:nvPr/>
          </p:nvSpPr>
          <p:spPr bwMode="auto">
            <a:xfrm>
              <a:off x="9" y="0"/>
              <a:ext cx="544" cy="54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200" b="1">
                <a:latin typeface="Lato" charset="0"/>
                <a:ea typeface="Lato" charset="0"/>
                <a:cs typeface="Lato" charset="0"/>
              </a:endParaRPr>
            </a:p>
          </p:txBody>
        </p:sp>
        <p:sp>
          <p:nvSpPr>
            <p:cNvPr id="34845" name="Rectangle 29"/>
            <p:cNvSpPr>
              <a:spLocks/>
            </p:cNvSpPr>
            <p:nvPr/>
          </p:nvSpPr>
          <p:spPr bwMode="auto">
            <a:xfrm>
              <a:off x="0" y="9"/>
              <a:ext cx="55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>
                  <a:solidFill>
                    <a:srgbClr val="FFFFFF"/>
                  </a:solidFill>
                  <a:latin typeface="Lato" charset="0"/>
                  <a:ea typeface="Lato" charset="0"/>
                  <a:cs typeface="Lato" charset="0"/>
                  <a:sym typeface="Bebas Neue" charset="0"/>
                </a:rPr>
                <a:t>2</a:t>
              </a:r>
            </a:p>
          </p:txBody>
        </p:sp>
      </p:grpSp>
      <p:sp>
        <p:nvSpPr>
          <p:cNvPr id="34847" name="Rectangle 31"/>
          <p:cNvSpPr>
            <a:spLocks/>
          </p:cNvSpPr>
          <p:nvPr/>
        </p:nvSpPr>
        <p:spPr bwMode="auto">
          <a:xfrm>
            <a:off x="5209132" y="3442683"/>
            <a:ext cx="2509838" cy="209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1100" dirty="0" smtClean="0">
                <a:solidFill>
                  <a:schemeClr val="accent5"/>
                </a:solidFill>
                <a:latin typeface="Lato" charset="0"/>
                <a:ea typeface="Lato" charset="0"/>
                <a:cs typeface="Lato" charset="0"/>
                <a:sym typeface="Bebas Neue" charset="0"/>
              </a:rPr>
              <a:t>Footer</a:t>
            </a:r>
            <a:endParaRPr lang="en-US" sz="1100" dirty="0">
              <a:solidFill>
                <a:schemeClr val="accent5"/>
              </a:solidFill>
              <a:latin typeface="Lato" charset="0"/>
              <a:ea typeface="Lato" charset="0"/>
              <a:cs typeface="Lato" charset="0"/>
              <a:sym typeface="Bebas Neue" charset="0"/>
            </a:endParaRPr>
          </a:p>
        </p:txBody>
      </p:sp>
      <p:grpSp>
        <p:nvGrpSpPr>
          <p:cNvPr id="34849" name="Group 33"/>
          <p:cNvGrpSpPr>
            <a:grpSpLocks/>
          </p:cNvGrpSpPr>
          <p:nvPr/>
        </p:nvGrpSpPr>
        <p:grpSpPr bwMode="auto">
          <a:xfrm>
            <a:off x="4581525" y="3327797"/>
            <a:ext cx="329208" cy="329803"/>
            <a:chOff x="0" y="0"/>
            <a:chExt cx="553" cy="553"/>
          </a:xfrm>
        </p:grpSpPr>
        <p:sp>
          <p:nvSpPr>
            <p:cNvPr id="34850" name="Oval 34"/>
            <p:cNvSpPr>
              <a:spLocks/>
            </p:cNvSpPr>
            <p:nvPr/>
          </p:nvSpPr>
          <p:spPr bwMode="auto">
            <a:xfrm>
              <a:off x="9" y="0"/>
              <a:ext cx="544" cy="544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200" b="1">
                <a:latin typeface="Lato" charset="0"/>
                <a:ea typeface="Lato" charset="0"/>
                <a:cs typeface="Lato" charset="0"/>
              </a:endParaRPr>
            </a:p>
          </p:txBody>
        </p:sp>
        <p:sp>
          <p:nvSpPr>
            <p:cNvPr id="34851" name="Rectangle 35"/>
            <p:cNvSpPr>
              <a:spLocks/>
            </p:cNvSpPr>
            <p:nvPr/>
          </p:nvSpPr>
          <p:spPr bwMode="auto">
            <a:xfrm>
              <a:off x="0" y="9"/>
              <a:ext cx="55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>
                  <a:solidFill>
                    <a:srgbClr val="FFFFFF"/>
                  </a:solidFill>
                  <a:latin typeface="Lato" charset="0"/>
                  <a:ea typeface="Lato" charset="0"/>
                  <a:cs typeface="Lato" charset="0"/>
                  <a:sym typeface="Bebas Neue" charset="0"/>
                </a:rPr>
                <a:t>3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955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4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48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48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48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48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48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48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3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64" name="Rectangle 20"/>
          <p:cNvSpPr>
            <a:spLocks/>
          </p:cNvSpPr>
          <p:nvPr/>
        </p:nvSpPr>
        <p:spPr bwMode="auto">
          <a:xfrm>
            <a:off x="910159" y="339738"/>
            <a:ext cx="6926338" cy="414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0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Header, </a:t>
            </a:r>
            <a:r>
              <a:rPr lang="en-US" sz="20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thanh</a:t>
            </a:r>
            <a:r>
              <a:rPr lang="en-US" sz="20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menu, banner – </a:t>
            </a:r>
            <a:r>
              <a:rPr lang="en-US" sz="20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giữ</a:t>
            </a:r>
            <a:r>
              <a:rPr lang="en-US" sz="20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20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nguyên</a:t>
            </a:r>
            <a:endParaRPr lang="en-US" sz="200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91" y="1059582"/>
            <a:ext cx="9098509" cy="26987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65872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64" name="Rectangle 20"/>
          <p:cNvSpPr>
            <a:spLocks/>
          </p:cNvSpPr>
          <p:nvPr/>
        </p:nvSpPr>
        <p:spPr bwMode="auto">
          <a:xfrm>
            <a:off x="1043608" y="123478"/>
            <a:ext cx="6926338" cy="414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i="1" dirty="0" smtClean="0">
                <a:solidFill>
                  <a:srgbClr val="960000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Body</a:t>
            </a:r>
            <a:endParaRPr lang="en-US" sz="1400" i="1" dirty="0">
              <a:solidFill>
                <a:srgbClr val="960000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3" name="Rectangle 20"/>
          <p:cNvSpPr>
            <a:spLocks/>
          </p:cNvSpPr>
          <p:nvPr/>
        </p:nvSpPr>
        <p:spPr bwMode="auto">
          <a:xfrm>
            <a:off x="13444" y="1069032"/>
            <a:ext cx="3550444" cy="301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endParaRPr lang="en-US" sz="900" i="1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  <p:sp>
        <p:nvSpPr>
          <p:cNvPr id="14" name="Rectangle 20"/>
          <p:cNvSpPr>
            <a:spLocks/>
          </p:cNvSpPr>
          <p:nvPr/>
        </p:nvSpPr>
        <p:spPr bwMode="auto">
          <a:xfrm>
            <a:off x="135031" y="699542"/>
            <a:ext cx="4725001" cy="648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Mới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: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Thêm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 4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khung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fillter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dưới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banner: 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All Course, 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Price, 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Teacher, 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Search</a:t>
            </a:r>
            <a:endParaRPr lang="en-US" sz="1100" dirty="0" smtClean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  <a:p>
            <a:pPr algn="l"/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1563638"/>
            <a:ext cx="4136618" cy="19434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Rectangle 20"/>
          <p:cNvSpPr>
            <a:spLocks/>
          </p:cNvSpPr>
          <p:nvPr/>
        </p:nvSpPr>
        <p:spPr bwMode="auto">
          <a:xfrm>
            <a:off x="39986" y="4083917"/>
            <a:ext cx="4820046" cy="294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100" i="1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Link Element: </a:t>
            </a:r>
            <a:r>
              <a:rPr lang="en-US" sz="1100" dirty="0">
                <a:hlinkClick r:id="rId3"/>
              </a:rPr>
              <a:t>https://academist.qodeinteractive.com/courses-home/</a:t>
            </a:r>
            <a:endParaRPr lang="en-US" sz="1100" i="1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  <p:sp>
        <p:nvSpPr>
          <p:cNvPr id="19" name="Rectangle 20"/>
          <p:cNvSpPr>
            <a:spLocks/>
          </p:cNvSpPr>
          <p:nvPr/>
        </p:nvSpPr>
        <p:spPr bwMode="auto">
          <a:xfrm>
            <a:off x="5671535" y="897129"/>
            <a:ext cx="2808312" cy="252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Cũ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: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không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có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khung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fillter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355012"/>
            <a:ext cx="2951997" cy="2995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9" name="Picture 1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031" y="1441253"/>
            <a:ext cx="4725001" cy="24266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60" name="Picture 1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595" y="2373290"/>
            <a:ext cx="3168021" cy="2812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55101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64" name="Rectangle 20"/>
          <p:cNvSpPr>
            <a:spLocks/>
          </p:cNvSpPr>
          <p:nvPr/>
        </p:nvSpPr>
        <p:spPr bwMode="auto">
          <a:xfrm>
            <a:off x="971600" y="195486"/>
            <a:ext cx="6926338" cy="414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i="1" dirty="0" smtClean="0">
                <a:solidFill>
                  <a:srgbClr val="C00000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Body</a:t>
            </a:r>
            <a:endParaRPr lang="en-US" sz="2800" i="1" dirty="0">
              <a:solidFill>
                <a:srgbClr val="C00000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1995686"/>
            <a:ext cx="4118124" cy="16208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Rectangle 20"/>
          <p:cNvSpPr>
            <a:spLocks/>
          </p:cNvSpPr>
          <p:nvPr/>
        </p:nvSpPr>
        <p:spPr bwMode="auto">
          <a:xfrm>
            <a:off x="5901274" y="1290337"/>
            <a:ext cx="1891623" cy="252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Cũ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: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không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có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khung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fillter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  <p:sp>
        <p:nvSpPr>
          <p:cNvPr id="13" name="Rectangle 20"/>
          <p:cNvSpPr>
            <a:spLocks/>
          </p:cNvSpPr>
          <p:nvPr/>
        </p:nvSpPr>
        <p:spPr bwMode="auto">
          <a:xfrm>
            <a:off x="132799" y="1150027"/>
            <a:ext cx="3744416" cy="533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Mới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: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Thêm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testinominal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“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cảm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nhận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học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viên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”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phía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bên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tay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phải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962" y="1922302"/>
            <a:ext cx="3908618" cy="16101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Rectangle 20"/>
          <p:cNvSpPr>
            <a:spLocks/>
          </p:cNvSpPr>
          <p:nvPr/>
        </p:nvSpPr>
        <p:spPr bwMode="auto">
          <a:xfrm>
            <a:off x="0" y="3867894"/>
            <a:ext cx="4820046" cy="294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100" i="1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Link Element: </a:t>
            </a:r>
            <a:r>
              <a:rPr lang="en-US" sz="1100" dirty="0">
                <a:hlinkClick r:id="rId4"/>
              </a:rPr>
              <a:t>https://academist.qodeinteractive.com/courses-divided/</a:t>
            </a:r>
            <a:endParaRPr lang="en-US" sz="1100" i="1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15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3" name="Rectangle 20"/>
          <p:cNvSpPr>
            <a:spLocks/>
          </p:cNvSpPr>
          <p:nvPr/>
        </p:nvSpPr>
        <p:spPr bwMode="auto">
          <a:xfrm>
            <a:off x="971600" y="195486"/>
            <a:ext cx="6926338" cy="414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i="1" dirty="0" smtClean="0">
                <a:solidFill>
                  <a:srgbClr val="C00000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Body</a:t>
            </a:r>
            <a:endParaRPr lang="en-US" sz="2800" i="1" dirty="0">
              <a:solidFill>
                <a:srgbClr val="C00000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  <p:sp>
        <p:nvSpPr>
          <p:cNvPr id="14" name="Rectangle 20"/>
          <p:cNvSpPr>
            <a:spLocks/>
          </p:cNvSpPr>
          <p:nvPr/>
        </p:nvSpPr>
        <p:spPr bwMode="auto">
          <a:xfrm>
            <a:off x="9748" y="760320"/>
            <a:ext cx="3744416" cy="266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Mới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: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Phân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chia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khóa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học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theo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chủ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đề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: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Khóa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học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chủ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đề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1878" y="1027079"/>
            <a:ext cx="4892121" cy="2075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Rectangle 20"/>
          <p:cNvSpPr>
            <a:spLocks/>
          </p:cNvSpPr>
          <p:nvPr/>
        </p:nvSpPr>
        <p:spPr bwMode="auto">
          <a:xfrm>
            <a:off x="4251877" y="597794"/>
            <a:ext cx="4892121" cy="504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05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Cũ</a:t>
            </a:r>
            <a:r>
              <a:rPr lang="en-US" sz="105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: </a:t>
            </a:r>
            <a:r>
              <a:rPr lang="en-US" sz="105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khóa</a:t>
            </a:r>
            <a:r>
              <a:rPr lang="en-US" sz="105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05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học</a:t>
            </a:r>
            <a:r>
              <a:rPr lang="en-US" sz="105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05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không</a:t>
            </a:r>
            <a:r>
              <a:rPr lang="en-US" sz="105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05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phân</a:t>
            </a:r>
            <a:r>
              <a:rPr lang="en-US" sz="105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chia </a:t>
            </a:r>
            <a:r>
              <a:rPr lang="en-US" sz="105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theo</a:t>
            </a:r>
            <a:r>
              <a:rPr lang="en-US" sz="105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05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chủ</a:t>
            </a:r>
            <a:r>
              <a:rPr lang="en-US" sz="105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05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đề</a:t>
            </a:r>
            <a:r>
              <a:rPr lang="en-US" sz="105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, </a:t>
            </a:r>
            <a:r>
              <a:rPr lang="en-US" sz="105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chỉ</a:t>
            </a:r>
            <a:r>
              <a:rPr lang="en-US" sz="105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05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thể</a:t>
            </a:r>
            <a:r>
              <a:rPr lang="en-US" sz="105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05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hiên</a:t>
            </a:r>
            <a:r>
              <a:rPr lang="en-US" sz="105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05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những</a:t>
            </a:r>
            <a:r>
              <a:rPr lang="en-US" sz="105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05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khóa</a:t>
            </a:r>
            <a:r>
              <a:rPr lang="en-US" sz="105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05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học</a:t>
            </a:r>
            <a:r>
              <a:rPr lang="en-US" sz="105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05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hiện</a:t>
            </a:r>
            <a:r>
              <a:rPr lang="en-US" sz="105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05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có</a:t>
            </a:r>
            <a:endParaRPr lang="en-US" sz="105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  <p:sp>
        <p:nvSpPr>
          <p:cNvPr id="17" name="Rectangle 20"/>
          <p:cNvSpPr>
            <a:spLocks/>
          </p:cNvSpPr>
          <p:nvPr/>
        </p:nvSpPr>
        <p:spPr bwMode="auto">
          <a:xfrm>
            <a:off x="235341" y="2139702"/>
            <a:ext cx="1213079" cy="194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Marketing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  <p:sp>
        <p:nvSpPr>
          <p:cNvPr id="18" name="Rectangle 20"/>
          <p:cNvSpPr>
            <a:spLocks/>
          </p:cNvSpPr>
          <p:nvPr/>
        </p:nvSpPr>
        <p:spPr bwMode="auto">
          <a:xfrm>
            <a:off x="235342" y="1080854"/>
            <a:ext cx="1213079" cy="194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Data</a:t>
            </a:r>
          </a:p>
        </p:txBody>
      </p:sp>
      <p:sp>
        <p:nvSpPr>
          <p:cNvPr id="19" name="Rectangle 20"/>
          <p:cNvSpPr>
            <a:spLocks/>
          </p:cNvSpPr>
          <p:nvPr/>
        </p:nvSpPr>
        <p:spPr bwMode="auto">
          <a:xfrm>
            <a:off x="235342" y="3287734"/>
            <a:ext cx="1213079" cy="194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Skill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8" y="1364224"/>
            <a:ext cx="4121213" cy="7200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864" y="2344409"/>
            <a:ext cx="3902979" cy="8843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5" name="Picture 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864" y="3585840"/>
            <a:ext cx="5389240" cy="1179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Rectangle 20"/>
          <p:cNvSpPr>
            <a:spLocks/>
          </p:cNvSpPr>
          <p:nvPr/>
        </p:nvSpPr>
        <p:spPr bwMode="auto">
          <a:xfrm>
            <a:off x="5539779" y="3585840"/>
            <a:ext cx="3491879" cy="714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Link Element </a:t>
            </a:r>
            <a:r>
              <a:rPr lang="en-US" sz="1100" dirty="0" smtClean="0">
                <a:hlinkClick r:id="rId6"/>
              </a:rPr>
              <a:t>https</a:t>
            </a:r>
            <a:r>
              <a:rPr lang="en-US" sz="1100" dirty="0">
                <a:hlinkClick r:id="rId6"/>
              </a:rPr>
              <a:t>://academist.qodeinteractive.com/courses-divided/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15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34" y="2715766"/>
            <a:ext cx="4680520" cy="2141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Rectangle 20"/>
          <p:cNvSpPr>
            <a:spLocks/>
          </p:cNvSpPr>
          <p:nvPr/>
        </p:nvSpPr>
        <p:spPr bwMode="auto">
          <a:xfrm>
            <a:off x="993602" y="151998"/>
            <a:ext cx="6926338" cy="414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i="1" dirty="0" smtClean="0">
                <a:solidFill>
                  <a:srgbClr val="C00000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Body</a:t>
            </a:r>
            <a:endParaRPr lang="en-US" sz="2800" i="1" dirty="0">
              <a:solidFill>
                <a:srgbClr val="C00000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  <p:sp>
        <p:nvSpPr>
          <p:cNvPr id="12" name="Rectangle 20"/>
          <p:cNvSpPr>
            <a:spLocks/>
          </p:cNvSpPr>
          <p:nvPr/>
        </p:nvSpPr>
        <p:spPr bwMode="auto">
          <a:xfrm>
            <a:off x="6300192" y="1148978"/>
            <a:ext cx="2717539" cy="8640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Mới:Thêm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phần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“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Tài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Liệu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Học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Tập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”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dưới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các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khóa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học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  <p:pic>
        <p:nvPicPr>
          <p:cNvPr id="13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34" y="1116385"/>
            <a:ext cx="5995243" cy="13120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Rectangle 20"/>
          <p:cNvSpPr>
            <a:spLocks/>
          </p:cNvSpPr>
          <p:nvPr/>
        </p:nvSpPr>
        <p:spPr bwMode="auto">
          <a:xfrm>
            <a:off x="107503" y="865648"/>
            <a:ext cx="1213079" cy="194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Skill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  <p:sp>
        <p:nvSpPr>
          <p:cNvPr id="15" name="Rectangle 20"/>
          <p:cNvSpPr>
            <a:spLocks/>
          </p:cNvSpPr>
          <p:nvPr/>
        </p:nvSpPr>
        <p:spPr bwMode="auto">
          <a:xfrm>
            <a:off x="107504" y="2442433"/>
            <a:ext cx="1213079" cy="194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Tài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liệu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học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tập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  <p:sp>
        <p:nvSpPr>
          <p:cNvPr id="16" name="Rectangle 20"/>
          <p:cNvSpPr>
            <a:spLocks/>
          </p:cNvSpPr>
          <p:nvPr/>
        </p:nvSpPr>
        <p:spPr bwMode="auto">
          <a:xfrm>
            <a:off x="4932040" y="3363838"/>
            <a:ext cx="3491879" cy="714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Link Element </a:t>
            </a:r>
            <a:r>
              <a:rPr lang="en-US" sz="1100" dirty="0">
                <a:hlinkClick r:id="rId4"/>
              </a:rPr>
              <a:t>https://academist.qodeinteractive.com/courses-home/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15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1" name="Rectangle 20"/>
          <p:cNvSpPr>
            <a:spLocks/>
          </p:cNvSpPr>
          <p:nvPr/>
        </p:nvSpPr>
        <p:spPr bwMode="auto">
          <a:xfrm>
            <a:off x="993602" y="151998"/>
            <a:ext cx="6926338" cy="414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i="1" dirty="0" smtClean="0">
                <a:solidFill>
                  <a:srgbClr val="C00000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Footer</a:t>
            </a:r>
            <a:endParaRPr lang="en-US" sz="2800" i="1" dirty="0">
              <a:solidFill>
                <a:srgbClr val="C00000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  <p:sp>
        <p:nvSpPr>
          <p:cNvPr id="12" name="Rectangle 20"/>
          <p:cNvSpPr>
            <a:spLocks/>
          </p:cNvSpPr>
          <p:nvPr/>
        </p:nvSpPr>
        <p:spPr bwMode="auto">
          <a:xfrm>
            <a:off x="251520" y="1177974"/>
            <a:ext cx="5760640" cy="397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Giữ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nguyên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bản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cũ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,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thêm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Thêm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mục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Support =&gt;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dẫn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link sang </a:t>
            </a:r>
            <a:r>
              <a:rPr lang="en-US" sz="1100" dirty="0" err="1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trang</a:t>
            </a:r>
            <a:r>
              <a:rPr lang="en-US" sz="1100" dirty="0" smtClean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Support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Regular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581026"/>
            <a:ext cx="8515350" cy="316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35911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mmon Slide">
  <a:themeElements>
    <a:clrScheme name="HappyBiz 2 - Blue - Bright">
      <a:dk1>
        <a:srgbClr val="051423"/>
      </a:dk1>
      <a:lt1>
        <a:srgbClr val="FFFFFF"/>
      </a:lt1>
      <a:dk2>
        <a:srgbClr val="0A374B"/>
      </a:dk2>
      <a:lt2>
        <a:srgbClr val="646E78"/>
      </a:lt2>
      <a:accent1>
        <a:srgbClr val="0064BE"/>
      </a:accent1>
      <a:accent2>
        <a:srgbClr val="0078DC"/>
      </a:accent2>
      <a:accent3>
        <a:srgbClr val="2D8CFA"/>
      </a:accent3>
      <a:accent4>
        <a:srgbClr val="4BA0FF"/>
      </a:accent4>
      <a:accent5>
        <a:srgbClr val="6EB9FF"/>
      </a:accent5>
      <a:accent6>
        <a:srgbClr val="A0D2FF"/>
      </a:accent6>
      <a:hlink>
        <a:srgbClr val="3445A1"/>
      </a:hlink>
      <a:folHlink>
        <a:srgbClr val="3FA7D7"/>
      </a:folHlink>
    </a:clrScheme>
    <a:fontScheme name="Title &amp; Subtitle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6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6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&amp; Sub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6688</TotalTime>
  <Pages>0</Pages>
  <Words>172</Words>
  <Characters>0</Characters>
  <Application>Microsoft Office PowerPoint</Application>
  <PresentationFormat>On-screen Show (16:9)</PresentationFormat>
  <Lines>0</Lines>
  <Paragraphs>38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Common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Doan Thai Kien</dc:creator>
  <cp:keywords/>
  <dc:description/>
  <cp:lastModifiedBy>dell</cp:lastModifiedBy>
  <cp:revision>1525</cp:revision>
  <dcterms:modified xsi:type="dcterms:W3CDTF">2020-01-07T11:05:58Z</dcterms:modified>
</cp:coreProperties>
</file>